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0763859"/>
              </p:ext>
            </p:extLst>
          </p:nvPr>
        </p:nvGraphicFramePr>
        <p:xfrm>
          <a:off x="344489" y="2511207"/>
          <a:ext cx="4608512" cy="2006918"/>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161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7993" y="125303"/>
            <a:ext cx="4820112"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10</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 </a:t>
            </a:r>
            <a:r>
              <a:rPr lang="kk-KZ" sz="1200" kern="1400" dirty="0" smtClean="0">
                <a:solidFill>
                  <a:srgbClr val="000000"/>
                </a:solidFill>
                <a:latin typeface="Times New Roman" panose="02020603050405020304" pitchFamily="18" charset="0"/>
                <a:ea typeface="Times New Roman" panose="02020603050405020304" pitchFamily="18" charset="0"/>
              </a:rPr>
              <a:t>күндіз аздаған жаңбыр, найзағай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С</a:t>
            </a:r>
            <a:r>
              <a:rPr lang="kk-KZ" sz="1200" kern="1400" dirty="0" smtClean="0">
                <a:solidFill>
                  <a:srgbClr val="000000"/>
                </a:solidFill>
                <a:latin typeface="Times New Roman" panose="02020603050405020304" pitchFamily="18" charset="0"/>
                <a:sym typeface="+mn-ea"/>
              </a:rPr>
              <a:t>ол</a:t>
            </a:r>
            <a:r>
              <a:rPr lang="kk-KZ" sz="1200" kern="14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dirty="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батыстан</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жел соғады, күші 7-12 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12-14,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23-25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12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бұлтты</a:t>
            </a:r>
            <a:r>
              <a:rPr lang="kk-KZ" sz="1200" dirty="0" smtClean="0">
                <a:latin typeface="Times New Roman" panose="02020603050405020304" pitchFamily="18" charset="0"/>
                <a:cs typeface="Times New Roman" panose="02020603050405020304" pitchFamily="18" charset="0"/>
                <a:sym typeface="+mn-ea"/>
              </a:rPr>
              <a:t>, </a:t>
            </a:r>
            <a:r>
              <a:rPr lang="kk-KZ" sz="1200" kern="1400" dirty="0" smtClean="0">
                <a:solidFill>
                  <a:srgbClr val="000000"/>
                </a:solidFill>
                <a:latin typeface="Times New Roman" panose="02020603050405020304" pitchFamily="18" charset="0"/>
                <a:sym typeface="+mn-ea"/>
              </a:rPr>
              <a:t>жаңбыр, найзағай болады</a:t>
            </a:r>
            <a:r>
              <a:rPr lang="kk-KZ" sz="1200" dirty="0" smtClean="0">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Б</a:t>
            </a:r>
            <a:r>
              <a:rPr lang="kk-KZ" sz="1200" dirty="0" smtClean="0">
                <a:latin typeface="Times New Roman" panose="02020603050405020304" pitchFamily="18" charset="0"/>
                <a:cs typeface="Times New Roman" panose="02020603050405020304" pitchFamily="18" charset="0"/>
                <a:sym typeface="+mn-ea"/>
              </a:rPr>
              <a:t>атыстан жел соғады,</a:t>
            </a:r>
            <a:r>
              <a:rPr lang="kk-KZ" sz="1200" dirty="0" smtClean="0">
                <a:latin typeface="Times New Roman" panose="02020603050405020304" pitchFamily="18" charset="0"/>
                <a:cs typeface="Times New Roman" panose="02020603050405020304" pitchFamily="18" charset="0"/>
              </a:rPr>
              <a:t> күші 5-10 м/с. Ауа температурасы түнде </a:t>
            </a:r>
            <a:r>
              <a:rPr lang="kk-KZ" sz="1200" dirty="0" smtClean="0">
                <a:latin typeface="Times New Roman" panose="02020603050405020304" pitchFamily="18" charset="0"/>
                <a:cs typeface="Times New Roman" panose="02020603050405020304" pitchFamily="18" charset="0"/>
              </a:rPr>
              <a:t>13-15 </a:t>
            </a:r>
            <a:r>
              <a:rPr lang="kk-KZ" sz="1200" dirty="0" smtClean="0">
                <a:latin typeface="Times New Roman" panose="02020603050405020304" pitchFamily="18" charset="0"/>
                <a:cs typeface="Times New Roman" panose="02020603050405020304" pitchFamily="18" charset="0"/>
              </a:rPr>
              <a:t>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4771794"/>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0.558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7642" y="2199200"/>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11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smtClean="0">
                <a:solidFill>
                  <a:prstClr val="black"/>
                </a:solidFill>
                <a:latin typeface="Times New Roman" panose="02020603050405020304" pitchFamily="18" charset="0"/>
                <a:cs typeface="Times New Roman" panose="02020603050405020304" pitchFamily="18" charset="0"/>
              </a:rPr>
              <a:t>12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сейілуіне</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Сагинтаева 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solidFill>
                  <a:srgbClr val="000000"/>
                </a:solidFill>
                <a:latin typeface="Times New Roman" panose="02020603050405020304" pitchFamily="18" charset="0"/>
                <a:cs typeface="Times New Roman" panose="02020603050405020304" pitchFamily="18" charset="0"/>
              </a:rPr>
              <a:t>Проненко 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46892</TotalTime>
  <Words>535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6954</cp:revision>
  <cp:lastPrinted>2021-07-01T07:38:07Z</cp:lastPrinted>
  <dcterms:created xsi:type="dcterms:W3CDTF">2018-03-27T06:03:00Z</dcterms:created>
  <dcterms:modified xsi:type="dcterms:W3CDTF">2026-06-10T07:03:50Z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